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BC093B-A2BF-4C10-B0CE-0BBC3A2F5B6C}">
  <a:tblStyle styleId="{A5BC093B-A2BF-4C10-B0CE-0BBC3A2F5B6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jpg>
</file>

<file path=ppt/media/image11.gif>
</file>

<file path=ppt/media/image12.gif>
</file>

<file path=ppt/media/image13.png>
</file>

<file path=ppt/media/image14.gif>
</file>

<file path=ppt/media/image15.gif>
</file>

<file path=ppt/media/image2.gif>
</file>

<file path=ppt/media/image3.gif>
</file>

<file path=ppt/media/image4.jpg>
</file>

<file path=ppt/media/image5.jpg>
</file>

<file path=ppt/media/image6.png>
</file>

<file path=ppt/media/image7.jp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c66cc0a7c6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c66cc0a7c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66cc0a7c6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c66cc0a7c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c66cc0a7c6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c66cc0a7c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er" showMasterSp="0">
  <p:cSld name="Section Break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-12610" y="0"/>
            <a:ext cx="12183353" cy="6553200"/>
            <a:chOff x="-9458" y="0"/>
            <a:chExt cx="9137515" cy="49149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13311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28584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43857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59130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74403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89676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104949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120222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135495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150767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166040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2"/>
            <p:cNvCxnSpPr/>
            <p:nvPr/>
          </p:nvCxnSpPr>
          <p:spPr>
            <a:xfrm>
              <a:off x="181313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2"/>
            <p:cNvCxnSpPr/>
            <p:nvPr/>
          </p:nvCxnSpPr>
          <p:spPr>
            <a:xfrm>
              <a:off x="196586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2"/>
            <p:cNvCxnSpPr/>
            <p:nvPr/>
          </p:nvCxnSpPr>
          <p:spPr>
            <a:xfrm>
              <a:off x="211859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2"/>
            <p:cNvCxnSpPr/>
            <p:nvPr/>
          </p:nvCxnSpPr>
          <p:spPr>
            <a:xfrm>
              <a:off x="227132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" name="Google Shape;28;p2"/>
            <p:cNvCxnSpPr/>
            <p:nvPr/>
          </p:nvCxnSpPr>
          <p:spPr>
            <a:xfrm>
              <a:off x="242405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" name="Google Shape;29;p2"/>
            <p:cNvCxnSpPr/>
            <p:nvPr/>
          </p:nvCxnSpPr>
          <p:spPr>
            <a:xfrm>
              <a:off x="257678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" name="Google Shape;30;p2"/>
            <p:cNvCxnSpPr/>
            <p:nvPr/>
          </p:nvCxnSpPr>
          <p:spPr>
            <a:xfrm>
              <a:off x="272951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" name="Google Shape;31;p2"/>
            <p:cNvCxnSpPr/>
            <p:nvPr/>
          </p:nvCxnSpPr>
          <p:spPr>
            <a:xfrm>
              <a:off x="288224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2"/>
            <p:cNvCxnSpPr/>
            <p:nvPr/>
          </p:nvCxnSpPr>
          <p:spPr>
            <a:xfrm>
              <a:off x="303497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" name="Google Shape;33;p2"/>
            <p:cNvCxnSpPr/>
            <p:nvPr/>
          </p:nvCxnSpPr>
          <p:spPr>
            <a:xfrm>
              <a:off x="318770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2"/>
            <p:cNvCxnSpPr/>
            <p:nvPr/>
          </p:nvCxnSpPr>
          <p:spPr>
            <a:xfrm>
              <a:off x="334043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2"/>
            <p:cNvCxnSpPr/>
            <p:nvPr/>
          </p:nvCxnSpPr>
          <p:spPr>
            <a:xfrm>
              <a:off x="349316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2"/>
            <p:cNvCxnSpPr/>
            <p:nvPr/>
          </p:nvCxnSpPr>
          <p:spPr>
            <a:xfrm>
              <a:off x="364589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2"/>
            <p:cNvCxnSpPr/>
            <p:nvPr/>
          </p:nvCxnSpPr>
          <p:spPr>
            <a:xfrm>
              <a:off x="379862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2"/>
            <p:cNvCxnSpPr/>
            <p:nvPr/>
          </p:nvCxnSpPr>
          <p:spPr>
            <a:xfrm>
              <a:off x="395135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2"/>
            <p:cNvCxnSpPr/>
            <p:nvPr/>
          </p:nvCxnSpPr>
          <p:spPr>
            <a:xfrm>
              <a:off x="410408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2"/>
            <p:cNvCxnSpPr/>
            <p:nvPr/>
          </p:nvCxnSpPr>
          <p:spPr>
            <a:xfrm>
              <a:off x="425681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2"/>
            <p:cNvCxnSpPr/>
            <p:nvPr/>
          </p:nvCxnSpPr>
          <p:spPr>
            <a:xfrm>
              <a:off x="440954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2"/>
            <p:cNvCxnSpPr/>
            <p:nvPr/>
          </p:nvCxnSpPr>
          <p:spPr>
            <a:xfrm>
              <a:off x="456227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2"/>
            <p:cNvCxnSpPr/>
            <p:nvPr/>
          </p:nvCxnSpPr>
          <p:spPr>
            <a:xfrm>
              <a:off x="471500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" name="Google Shape;44;p2"/>
            <p:cNvCxnSpPr/>
            <p:nvPr/>
          </p:nvCxnSpPr>
          <p:spPr>
            <a:xfrm>
              <a:off x="486773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2"/>
            <p:cNvCxnSpPr/>
            <p:nvPr/>
          </p:nvCxnSpPr>
          <p:spPr>
            <a:xfrm>
              <a:off x="502046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2"/>
            <p:cNvCxnSpPr/>
            <p:nvPr/>
          </p:nvCxnSpPr>
          <p:spPr>
            <a:xfrm>
              <a:off x="517319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2"/>
            <p:cNvCxnSpPr/>
            <p:nvPr/>
          </p:nvCxnSpPr>
          <p:spPr>
            <a:xfrm>
              <a:off x="532592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" name="Google Shape;48;p2"/>
            <p:cNvCxnSpPr/>
            <p:nvPr/>
          </p:nvCxnSpPr>
          <p:spPr>
            <a:xfrm>
              <a:off x="547864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9" name="Google Shape;49;p2"/>
            <p:cNvCxnSpPr/>
            <p:nvPr/>
          </p:nvCxnSpPr>
          <p:spPr>
            <a:xfrm>
              <a:off x="563137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2"/>
            <p:cNvCxnSpPr/>
            <p:nvPr/>
          </p:nvCxnSpPr>
          <p:spPr>
            <a:xfrm>
              <a:off x="578410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" name="Google Shape;51;p2"/>
            <p:cNvCxnSpPr/>
            <p:nvPr/>
          </p:nvCxnSpPr>
          <p:spPr>
            <a:xfrm>
              <a:off x="593683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2" name="Google Shape;52;p2"/>
            <p:cNvCxnSpPr/>
            <p:nvPr/>
          </p:nvCxnSpPr>
          <p:spPr>
            <a:xfrm>
              <a:off x="608956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" name="Google Shape;53;p2"/>
            <p:cNvCxnSpPr/>
            <p:nvPr/>
          </p:nvCxnSpPr>
          <p:spPr>
            <a:xfrm>
              <a:off x="624229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" name="Google Shape;54;p2"/>
            <p:cNvCxnSpPr/>
            <p:nvPr/>
          </p:nvCxnSpPr>
          <p:spPr>
            <a:xfrm>
              <a:off x="639502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5" name="Google Shape;55;p2"/>
            <p:cNvCxnSpPr/>
            <p:nvPr/>
          </p:nvCxnSpPr>
          <p:spPr>
            <a:xfrm>
              <a:off x="654775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6" name="Google Shape;56;p2"/>
            <p:cNvCxnSpPr/>
            <p:nvPr/>
          </p:nvCxnSpPr>
          <p:spPr>
            <a:xfrm>
              <a:off x="670048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7" name="Google Shape;57;p2"/>
            <p:cNvCxnSpPr/>
            <p:nvPr/>
          </p:nvCxnSpPr>
          <p:spPr>
            <a:xfrm>
              <a:off x="685321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" name="Google Shape;58;p2"/>
            <p:cNvCxnSpPr/>
            <p:nvPr/>
          </p:nvCxnSpPr>
          <p:spPr>
            <a:xfrm>
              <a:off x="700594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9" name="Google Shape;59;p2"/>
            <p:cNvCxnSpPr/>
            <p:nvPr/>
          </p:nvCxnSpPr>
          <p:spPr>
            <a:xfrm>
              <a:off x="715867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0" name="Google Shape;60;p2"/>
            <p:cNvCxnSpPr/>
            <p:nvPr/>
          </p:nvCxnSpPr>
          <p:spPr>
            <a:xfrm>
              <a:off x="731140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1" name="Google Shape;61;p2"/>
            <p:cNvCxnSpPr/>
            <p:nvPr/>
          </p:nvCxnSpPr>
          <p:spPr>
            <a:xfrm>
              <a:off x="746413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2" name="Google Shape;62;p2"/>
            <p:cNvCxnSpPr/>
            <p:nvPr/>
          </p:nvCxnSpPr>
          <p:spPr>
            <a:xfrm>
              <a:off x="761686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" name="Google Shape;63;p2"/>
            <p:cNvCxnSpPr/>
            <p:nvPr/>
          </p:nvCxnSpPr>
          <p:spPr>
            <a:xfrm>
              <a:off x="776959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" name="Google Shape;64;p2"/>
            <p:cNvCxnSpPr/>
            <p:nvPr/>
          </p:nvCxnSpPr>
          <p:spPr>
            <a:xfrm>
              <a:off x="792232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" name="Google Shape;65;p2"/>
            <p:cNvCxnSpPr/>
            <p:nvPr/>
          </p:nvCxnSpPr>
          <p:spPr>
            <a:xfrm>
              <a:off x="807505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" name="Google Shape;66;p2"/>
            <p:cNvCxnSpPr/>
            <p:nvPr/>
          </p:nvCxnSpPr>
          <p:spPr>
            <a:xfrm>
              <a:off x="822778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" name="Google Shape;67;p2"/>
            <p:cNvCxnSpPr/>
            <p:nvPr/>
          </p:nvCxnSpPr>
          <p:spPr>
            <a:xfrm>
              <a:off x="838051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8" name="Google Shape;68;p2"/>
            <p:cNvCxnSpPr/>
            <p:nvPr/>
          </p:nvCxnSpPr>
          <p:spPr>
            <a:xfrm>
              <a:off x="853324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9" name="Google Shape;69;p2"/>
            <p:cNvCxnSpPr/>
            <p:nvPr/>
          </p:nvCxnSpPr>
          <p:spPr>
            <a:xfrm>
              <a:off x="868597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2"/>
            <p:cNvCxnSpPr/>
            <p:nvPr/>
          </p:nvCxnSpPr>
          <p:spPr>
            <a:xfrm>
              <a:off x="883870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" name="Google Shape;71;p2"/>
            <p:cNvCxnSpPr/>
            <p:nvPr/>
          </p:nvCxnSpPr>
          <p:spPr>
            <a:xfrm>
              <a:off x="899142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2"/>
            <p:cNvCxnSpPr/>
            <p:nvPr/>
          </p:nvCxnSpPr>
          <p:spPr>
            <a:xfrm rot="10800000">
              <a:off x="-9458" y="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2"/>
            <p:cNvCxnSpPr/>
            <p:nvPr/>
          </p:nvCxnSpPr>
          <p:spPr>
            <a:xfrm rot="10800000">
              <a:off x="-9458" y="15283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2"/>
            <p:cNvCxnSpPr/>
            <p:nvPr/>
          </p:nvCxnSpPr>
          <p:spPr>
            <a:xfrm rot="10800000">
              <a:off x="-9458" y="30567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"/>
            <p:cNvCxnSpPr/>
            <p:nvPr/>
          </p:nvCxnSpPr>
          <p:spPr>
            <a:xfrm rot="10800000">
              <a:off x="-9458" y="45851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"/>
            <p:cNvCxnSpPr/>
            <p:nvPr/>
          </p:nvCxnSpPr>
          <p:spPr>
            <a:xfrm rot="10800000">
              <a:off x="-9458" y="611352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2"/>
            <p:cNvCxnSpPr/>
            <p:nvPr/>
          </p:nvCxnSpPr>
          <p:spPr>
            <a:xfrm rot="10800000">
              <a:off x="-9458" y="76419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 rot="10800000">
              <a:off x="-9458" y="91702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" name="Google Shape;79;p2"/>
            <p:cNvCxnSpPr/>
            <p:nvPr/>
          </p:nvCxnSpPr>
          <p:spPr>
            <a:xfrm rot="10800000">
              <a:off x="-9458" y="106986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" name="Google Shape;80;p2"/>
            <p:cNvCxnSpPr/>
            <p:nvPr/>
          </p:nvCxnSpPr>
          <p:spPr>
            <a:xfrm rot="10800000">
              <a:off x="-9458" y="122270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2"/>
            <p:cNvCxnSpPr/>
            <p:nvPr/>
          </p:nvCxnSpPr>
          <p:spPr>
            <a:xfrm rot="10800000">
              <a:off x="-9458" y="1375542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2"/>
            <p:cNvCxnSpPr/>
            <p:nvPr/>
          </p:nvCxnSpPr>
          <p:spPr>
            <a:xfrm rot="10800000">
              <a:off x="-9458" y="152838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2"/>
            <p:cNvCxnSpPr/>
            <p:nvPr/>
          </p:nvCxnSpPr>
          <p:spPr>
            <a:xfrm rot="10800000">
              <a:off x="-9458" y="168121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 rot="10800000">
              <a:off x="-9458" y="183405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5" name="Google Shape;85;p2"/>
            <p:cNvCxnSpPr/>
            <p:nvPr/>
          </p:nvCxnSpPr>
          <p:spPr>
            <a:xfrm rot="10800000">
              <a:off x="-9458" y="198689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6" name="Google Shape;86;p2"/>
            <p:cNvCxnSpPr/>
            <p:nvPr/>
          </p:nvCxnSpPr>
          <p:spPr>
            <a:xfrm flipH="1">
              <a:off x="-9458" y="213973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7" name="Google Shape;87;p2"/>
            <p:cNvCxnSpPr/>
            <p:nvPr/>
          </p:nvCxnSpPr>
          <p:spPr>
            <a:xfrm flipH="1">
              <a:off x="-9458" y="229257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8" name="Google Shape;88;p2"/>
            <p:cNvCxnSpPr/>
            <p:nvPr/>
          </p:nvCxnSpPr>
          <p:spPr>
            <a:xfrm flipH="1">
              <a:off x="-9458" y="244540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9" name="Google Shape;89;p2"/>
            <p:cNvCxnSpPr/>
            <p:nvPr/>
          </p:nvCxnSpPr>
          <p:spPr>
            <a:xfrm flipH="1">
              <a:off x="-9458" y="259824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0" name="Google Shape;90;p2"/>
            <p:cNvCxnSpPr/>
            <p:nvPr/>
          </p:nvCxnSpPr>
          <p:spPr>
            <a:xfrm flipH="1">
              <a:off x="-9458" y="2751084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1" name="Google Shape;91;p2"/>
            <p:cNvCxnSpPr/>
            <p:nvPr/>
          </p:nvCxnSpPr>
          <p:spPr>
            <a:xfrm flipH="1">
              <a:off x="-9458" y="290392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" name="Google Shape;92;p2"/>
            <p:cNvCxnSpPr/>
            <p:nvPr/>
          </p:nvCxnSpPr>
          <p:spPr>
            <a:xfrm flipH="1">
              <a:off x="-9458" y="305676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" name="Google Shape;93;p2"/>
            <p:cNvCxnSpPr/>
            <p:nvPr/>
          </p:nvCxnSpPr>
          <p:spPr>
            <a:xfrm flipH="1">
              <a:off x="-9458" y="320959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" name="Google Shape;94;p2"/>
            <p:cNvCxnSpPr/>
            <p:nvPr/>
          </p:nvCxnSpPr>
          <p:spPr>
            <a:xfrm flipH="1">
              <a:off x="-9458" y="336243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5" name="Google Shape;95;p2"/>
            <p:cNvCxnSpPr/>
            <p:nvPr/>
          </p:nvCxnSpPr>
          <p:spPr>
            <a:xfrm flipH="1">
              <a:off x="-9458" y="3515274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6" name="Google Shape;96;p2"/>
            <p:cNvCxnSpPr/>
            <p:nvPr/>
          </p:nvCxnSpPr>
          <p:spPr>
            <a:xfrm flipH="1">
              <a:off x="-9458" y="366811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7" name="Google Shape;97;p2"/>
            <p:cNvCxnSpPr/>
            <p:nvPr/>
          </p:nvCxnSpPr>
          <p:spPr>
            <a:xfrm flipH="1">
              <a:off x="-9458" y="382095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8" name="Google Shape;98;p2"/>
            <p:cNvCxnSpPr/>
            <p:nvPr/>
          </p:nvCxnSpPr>
          <p:spPr>
            <a:xfrm flipH="1">
              <a:off x="-9458" y="397378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9" name="Google Shape;99;p2"/>
            <p:cNvCxnSpPr/>
            <p:nvPr/>
          </p:nvCxnSpPr>
          <p:spPr>
            <a:xfrm flipH="1">
              <a:off x="-9458" y="412662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" name="Google Shape;100;p2"/>
            <p:cNvCxnSpPr/>
            <p:nvPr/>
          </p:nvCxnSpPr>
          <p:spPr>
            <a:xfrm rot="10800000">
              <a:off x="-9458" y="427946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" name="Google Shape;101;p2"/>
            <p:cNvCxnSpPr/>
            <p:nvPr/>
          </p:nvCxnSpPr>
          <p:spPr>
            <a:xfrm rot="10800000">
              <a:off x="-9458" y="443817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" name="Google Shape;102;p2"/>
            <p:cNvCxnSpPr/>
            <p:nvPr/>
          </p:nvCxnSpPr>
          <p:spPr>
            <a:xfrm rot="10800000">
              <a:off x="-9458" y="459100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" name="Google Shape;103;p2"/>
            <p:cNvCxnSpPr/>
            <p:nvPr/>
          </p:nvCxnSpPr>
          <p:spPr>
            <a:xfrm rot="10800000">
              <a:off x="-9458" y="474384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4" name="Google Shape;104;p2"/>
            <p:cNvCxnSpPr/>
            <p:nvPr/>
          </p:nvCxnSpPr>
          <p:spPr>
            <a:xfrm rot="10800000">
              <a:off x="-9458" y="489668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05" name="Google Shape;105;p2"/>
          <p:cNvGrpSpPr/>
          <p:nvPr/>
        </p:nvGrpSpPr>
        <p:grpSpPr>
          <a:xfrm>
            <a:off x="1735928" y="1786591"/>
            <a:ext cx="937741" cy="991132"/>
            <a:chOff x="-3330575" y="3005138"/>
            <a:chExt cx="1533526" cy="1620837"/>
          </a:xfrm>
        </p:grpSpPr>
        <p:sp>
          <p:nvSpPr>
            <p:cNvPr id="106" name="Google Shape;106;p2"/>
            <p:cNvSpPr/>
            <p:nvPr/>
          </p:nvSpPr>
          <p:spPr>
            <a:xfrm>
              <a:off x="-3330575" y="3005138"/>
              <a:ext cx="1233488" cy="1620837"/>
            </a:xfrm>
            <a:custGeom>
              <a:rect b="b" l="l" r="r" t="t"/>
              <a:pathLst>
                <a:path extrusionOk="0" h="1021" w="777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9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2611437" y="3005138"/>
              <a:ext cx="814388" cy="1136650"/>
            </a:xfrm>
            <a:custGeom>
              <a:rect b="b" l="l" r="r" t="t"/>
              <a:pathLst>
                <a:path extrusionOk="0" h="716" w="513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9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2"/>
          <p:cNvGrpSpPr/>
          <p:nvPr/>
        </p:nvGrpSpPr>
        <p:grpSpPr>
          <a:xfrm>
            <a:off x="9542501" y="3280153"/>
            <a:ext cx="917355" cy="993073"/>
            <a:chOff x="2301081" y="6662108"/>
            <a:chExt cx="1500188" cy="1624013"/>
          </a:xfrm>
        </p:grpSpPr>
        <p:sp>
          <p:nvSpPr>
            <p:cNvPr id="109" name="Google Shape;109;p2"/>
            <p:cNvSpPr/>
            <p:nvPr/>
          </p:nvSpPr>
          <p:spPr>
            <a:xfrm>
              <a:off x="2551906" y="6662108"/>
              <a:ext cx="1249363" cy="393700"/>
            </a:xfrm>
            <a:custGeom>
              <a:rect b="b" l="l" r="r" t="t"/>
              <a:pathLst>
                <a:path extrusionOk="0" h="248" w="787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9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683669" y="7162170"/>
              <a:ext cx="809625" cy="1123950"/>
            </a:xfrm>
            <a:custGeom>
              <a:rect b="b" l="l" r="r" t="t"/>
              <a:pathLst>
                <a:path extrusionOk="0" h="708" w="510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9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301081" y="7162170"/>
              <a:ext cx="803275" cy="1123950"/>
            </a:xfrm>
            <a:custGeom>
              <a:rect b="b" l="l" r="r" t="t"/>
              <a:pathLst>
                <a:path extrusionOk="0" h="708" w="506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96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2"/>
          <p:cNvSpPr/>
          <p:nvPr/>
        </p:nvSpPr>
        <p:spPr>
          <a:xfrm>
            <a:off x="1905691" y="2177108"/>
            <a:ext cx="8442885" cy="1577177"/>
          </a:xfrm>
          <a:prstGeom prst="parallelogram">
            <a:avLst>
              <a:gd fmla="val 58625" name="adj"/>
            </a:avLst>
          </a:prstGeom>
          <a:solidFill>
            <a:srgbClr val="003F7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>
            <p:ph idx="1" type="body"/>
          </p:nvPr>
        </p:nvSpPr>
        <p:spPr>
          <a:xfrm>
            <a:off x="1905691" y="2178051"/>
            <a:ext cx="8414933" cy="1576916"/>
          </a:xfrm>
          <a:prstGeom prst="parallelogram">
            <a:avLst>
              <a:gd fmla="val 58503" name="adj"/>
            </a:avLst>
          </a:prstGeom>
          <a:noFill/>
          <a:ln>
            <a:noFill/>
          </a:ln>
        </p:spPr>
        <p:txBody>
          <a:bodyPr anchorCtr="0" anchor="ctr" bIns="45700" lIns="36000" spcFirstLastPara="1" rIns="36000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2"/>
          <p:cNvSpPr txBox="1"/>
          <p:nvPr/>
        </p:nvSpPr>
        <p:spPr>
          <a:xfrm>
            <a:off x="3974166" y="6581380"/>
            <a:ext cx="4273668" cy="276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Restricted Circulation | L&amp;T Technology Services | www.LTTS.com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00" name="Google Shape;300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01" name="Google Shape;30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7" name="Google Shape;307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08" name="Google Shape;30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4" name="Google Shape;31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0" name="Google Shape;32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Content Slid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/>
          <p:nvPr>
            <p:ph type="title"/>
          </p:nvPr>
        </p:nvSpPr>
        <p:spPr>
          <a:xfrm>
            <a:off x="406400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"/>
          <p:cNvSpPr txBox="1"/>
          <p:nvPr>
            <p:ph idx="1" type="body"/>
          </p:nvPr>
        </p:nvSpPr>
        <p:spPr>
          <a:xfrm>
            <a:off x="406400" y="889000"/>
            <a:ext cx="11379200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4045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33"/>
              <a:buChar char="•"/>
              <a:defRPr sz="2133"/>
            </a:lvl2pPr>
            <a:lvl3pPr indent="-347154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7"/>
              <a:buChar char="•"/>
              <a:defRPr sz="1867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21754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7"/>
              <a:buChar char="•"/>
              <a:defRPr sz="1467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18" name="Google Shape;118;p3"/>
          <p:cNvGrpSpPr/>
          <p:nvPr/>
        </p:nvGrpSpPr>
        <p:grpSpPr>
          <a:xfrm>
            <a:off x="333331" y="633676"/>
            <a:ext cx="11525339" cy="144093"/>
            <a:chOff x="249998" y="488319"/>
            <a:chExt cx="8644004" cy="108070"/>
          </a:xfrm>
        </p:grpSpPr>
        <p:sp>
          <p:nvSpPr>
            <p:cNvPr id="119" name="Google Shape;119;p3"/>
            <p:cNvSpPr/>
            <p:nvPr/>
          </p:nvSpPr>
          <p:spPr>
            <a:xfrm>
              <a:off x="249998" y="488320"/>
              <a:ext cx="8585221" cy="108069"/>
            </a:xfrm>
            <a:custGeom>
              <a:rect b="b" l="l" r="r" t="t"/>
              <a:pathLst>
                <a:path extrusionOk="0" h="108069" w="8585221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8781" y="488319"/>
              <a:ext cx="8585221" cy="108069"/>
            </a:xfrm>
            <a:custGeom>
              <a:rect b="b" l="l" r="r" t="t"/>
              <a:pathLst>
                <a:path extrusionOk="0" h="108069" w="8585221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showMasterSp="0">
  <p:cSld name="1_Title Slid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4"/>
          <p:cNvGrpSpPr/>
          <p:nvPr/>
        </p:nvGrpSpPr>
        <p:grpSpPr>
          <a:xfrm>
            <a:off x="-1" y="0"/>
            <a:ext cx="12183353" cy="6553200"/>
            <a:chOff x="-1" y="0"/>
            <a:chExt cx="9137515" cy="4914900"/>
          </a:xfrm>
        </p:grpSpPr>
        <p:cxnSp>
          <p:nvCxnSpPr>
            <p:cNvPr id="123" name="Google Shape;123;p4"/>
            <p:cNvCxnSpPr/>
            <p:nvPr/>
          </p:nvCxnSpPr>
          <p:spPr>
            <a:xfrm>
              <a:off x="14257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" name="Google Shape;124;p4"/>
            <p:cNvCxnSpPr/>
            <p:nvPr/>
          </p:nvCxnSpPr>
          <p:spPr>
            <a:xfrm>
              <a:off x="29530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4"/>
            <p:cNvCxnSpPr/>
            <p:nvPr/>
          </p:nvCxnSpPr>
          <p:spPr>
            <a:xfrm>
              <a:off x="44802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6" name="Google Shape;126;p4"/>
            <p:cNvCxnSpPr/>
            <p:nvPr/>
          </p:nvCxnSpPr>
          <p:spPr>
            <a:xfrm>
              <a:off x="60075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7" name="Google Shape;127;p4"/>
            <p:cNvCxnSpPr/>
            <p:nvPr/>
          </p:nvCxnSpPr>
          <p:spPr>
            <a:xfrm>
              <a:off x="75348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8" name="Google Shape;128;p4"/>
            <p:cNvCxnSpPr/>
            <p:nvPr/>
          </p:nvCxnSpPr>
          <p:spPr>
            <a:xfrm>
              <a:off x="90621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9" name="Google Shape;129;p4"/>
            <p:cNvCxnSpPr/>
            <p:nvPr/>
          </p:nvCxnSpPr>
          <p:spPr>
            <a:xfrm>
              <a:off x="105894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0" name="Google Shape;130;p4"/>
            <p:cNvCxnSpPr/>
            <p:nvPr/>
          </p:nvCxnSpPr>
          <p:spPr>
            <a:xfrm>
              <a:off x="121167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4"/>
            <p:cNvCxnSpPr/>
            <p:nvPr/>
          </p:nvCxnSpPr>
          <p:spPr>
            <a:xfrm>
              <a:off x="136440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4"/>
            <p:cNvCxnSpPr/>
            <p:nvPr/>
          </p:nvCxnSpPr>
          <p:spPr>
            <a:xfrm>
              <a:off x="151713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4"/>
            <p:cNvCxnSpPr/>
            <p:nvPr/>
          </p:nvCxnSpPr>
          <p:spPr>
            <a:xfrm>
              <a:off x="166986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4"/>
            <p:cNvCxnSpPr/>
            <p:nvPr/>
          </p:nvCxnSpPr>
          <p:spPr>
            <a:xfrm>
              <a:off x="182259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4"/>
            <p:cNvCxnSpPr/>
            <p:nvPr/>
          </p:nvCxnSpPr>
          <p:spPr>
            <a:xfrm>
              <a:off x="197532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>
              <a:off x="212805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4"/>
            <p:cNvCxnSpPr/>
            <p:nvPr/>
          </p:nvCxnSpPr>
          <p:spPr>
            <a:xfrm>
              <a:off x="228078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4"/>
            <p:cNvCxnSpPr/>
            <p:nvPr/>
          </p:nvCxnSpPr>
          <p:spPr>
            <a:xfrm>
              <a:off x="243351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4"/>
            <p:cNvCxnSpPr/>
            <p:nvPr/>
          </p:nvCxnSpPr>
          <p:spPr>
            <a:xfrm>
              <a:off x="258624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4"/>
            <p:cNvCxnSpPr/>
            <p:nvPr/>
          </p:nvCxnSpPr>
          <p:spPr>
            <a:xfrm>
              <a:off x="273897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4"/>
            <p:cNvCxnSpPr/>
            <p:nvPr/>
          </p:nvCxnSpPr>
          <p:spPr>
            <a:xfrm>
              <a:off x="289170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4"/>
            <p:cNvCxnSpPr/>
            <p:nvPr/>
          </p:nvCxnSpPr>
          <p:spPr>
            <a:xfrm>
              <a:off x="304443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4"/>
            <p:cNvCxnSpPr/>
            <p:nvPr/>
          </p:nvCxnSpPr>
          <p:spPr>
            <a:xfrm>
              <a:off x="319716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4"/>
            <p:cNvCxnSpPr/>
            <p:nvPr/>
          </p:nvCxnSpPr>
          <p:spPr>
            <a:xfrm>
              <a:off x="334989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4"/>
            <p:cNvCxnSpPr/>
            <p:nvPr/>
          </p:nvCxnSpPr>
          <p:spPr>
            <a:xfrm>
              <a:off x="350262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" name="Google Shape;146;p4"/>
            <p:cNvCxnSpPr/>
            <p:nvPr/>
          </p:nvCxnSpPr>
          <p:spPr>
            <a:xfrm>
              <a:off x="365535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" name="Google Shape;147;p4"/>
            <p:cNvCxnSpPr/>
            <p:nvPr/>
          </p:nvCxnSpPr>
          <p:spPr>
            <a:xfrm>
              <a:off x="380808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" name="Google Shape;148;p4"/>
            <p:cNvCxnSpPr/>
            <p:nvPr/>
          </p:nvCxnSpPr>
          <p:spPr>
            <a:xfrm>
              <a:off x="396081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4"/>
            <p:cNvCxnSpPr/>
            <p:nvPr/>
          </p:nvCxnSpPr>
          <p:spPr>
            <a:xfrm>
              <a:off x="411354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" name="Google Shape;150;p4"/>
            <p:cNvCxnSpPr/>
            <p:nvPr/>
          </p:nvCxnSpPr>
          <p:spPr>
            <a:xfrm>
              <a:off x="426626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" name="Google Shape;151;p4"/>
            <p:cNvCxnSpPr/>
            <p:nvPr/>
          </p:nvCxnSpPr>
          <p:spPr>
            <a:xfrm>
              <a:off x="441899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4"/>
            <p:cNvCxnSpPr/>
            <p:nvPr/>
          </p:nvCxnSpPr>
          <p:spPr>
            <a:xfrm>
              <a:off x="457172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" name="Google Shape;153;p4"/>
            <p:cNvCxnSpPr/>
            <p:nvPr/>
          </p:nvCxnSpPr>
          <p:spPr>
            <a:xfrm>
              <a:off x="472445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" name="Google Shape;154;p4"/>
            <p:cNvCxnSpPr/>
            <p:nvPr/>
          </p:nvCxnSpPr>
          <p:spPr>
            <a:xfrm>
              <a:off x="487718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4"/>
            <p:cNvCxnSpPr/>
            <p:nvPr/>
          </p:nvCxnSpPr>
          <p:spPr>
            <a:xfrm>
              <a:off x="502991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" name="Google Shape;156;p4"/>
            <p:cNvCxnSpPr/>
            <p:nvPr/>
          </p:nvCxnSpPr>
          <p:spPr>
            <a:xfrm>
              <a:off x="518264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" name="Google Shape;157;p4"/>
            <p:cNvCxnSpPr/>
            <p:nvPr/>
          </p:nvCxnSpPr>
          <p:spPr>
            <a:xfrm>
              <a:off x="533537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8" name="Google Shape;158;p4"/>
            <p:cNvCxnSpPr/>
            <p:nvPr/>
          </p:nvCxnSpPr>
          <p:spPr>
            <a:xfrm>
              <a:off x="548810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9" name="Google Shape;159;p4"/>
            <p:cNvCxnSpPr/>
            <p:nvPr/>
          </p:nvCxnSpPr>
          <p:spPr>
            <a:xfrm>
              <a:off x="5640836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" name="Google Shape;160;p4"/>
            <p:cNvCxnSpPr/>
            <p:nvPr/>
          </p:nvCxnSpPr>
          <p:spPr>
            <a:xfrm>
              <a:off x="579356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4"/>
            <p:cNvCxnSpPr/>
            <p:nvPr/>
          </p:nvCxnSpPr>
          <p:spPr>
            <a:xfrm>
              <a:off x="594629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" name="Google Shape;162;p4"/>
            <p:cNvCxnSpPr/>
            <p:nvPr/>
          </p:nvCxnSpPr>
          <p:spPr>
            <a:xfrm>
              <a:off x="6099025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" name="Google Shape;163;p4"/>
            <p:cNvCxnSpPr/>
            <p:nvPr/>
          </p:nvCxnSpPr>
          <p:spPr>
            <a:xfrm>
              <a:off x="625175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" name="Google Shape;164;p4"/>
            <p:cNvCxnSpPr/>
            <p:nvPr/>
          </p:nvCxnSpPr>
          <p:spPr>
            <a:xfrm>
              <a:off x="6404484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" name="Google Shape;165;p4"/>
            <p:cNvCxnSpPr/>
            <p:nvPr/>
          </p:nvCxnSpPr>
          <p:spPr>
            <a:xfrm>
              <a:off x="655721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6" name="Google Shape;166;p4"/>
            <p:cNvCxnSpPr/>
            <p:nvPr/>
          </p:nvCxnSpPr>
          <p:spPr>
            <a:xfrm>
              <a:off x="670994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7" name="Google Shape;167;p4"/>
            <p:cNvCxnSpPr/>
            <p:nvPr/>
          </p:nvCxnSpPr>
          <p:spPr>
            <a:xfrm>
              <a:off x="686267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" name="Google Shape;168;p4"/>
            <p:cNvCxnSpPr/>
            <p:nvPr/>
          </p:nvCxnSpPr>
          <p:spPr>
            <a:xfrm>
              <a:off x="701540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" name="Google Shape;169;p4"/>
            <p:cNvCxnSpPr/>
            <p:nvPr/>
          </p:nvCxnSpPr>
          <p:spPr>
            <a:xfrm>
              <a:off x="7168132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32086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" name="Google Shape;171;p4"/>
            <p:cNvCxnSpPr/>
            <p:nvPr/>
          </p:nvCxnSpPr>
          <p:spPr>
            <a:xfrm>
              <a:off x="747359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" name="Google Shape;172;p4"/>
            <p:cNvCxnSpPr/>
            <p:nvPr/>
          </p:nvCxnSpPr>
          <p:spPr>
            <a:xfrm>
              <a:off x="7626321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" name="Google Shape;173;p4"/>
            <p:cNvCxnSpPr/>
            <p:nvPr/>
          </p:nvCxnSpPr>
          <p:spPr>
            <a:xfrm>
              <a:off x="777905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" name="Google Shape;174;p4"/>
            <p:cNvCxnSpPr/>
            <p:nvPr/>
          </p:nvCxnSpPr>
          <p:spPr>
            <a:xfrm>
              <a:off x="7931780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" name="Google Shape;175;p4"/>
            <p:cNvCxnSpPr/>
            <p:nvPr/>
          </p:nvCxnSpPr>
          <p:spPr>
            <a:xfrm>
              <a:off x="808450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" name="Google Shape;176;p4"/>
            <p:cNvCxnSpPr/>
            <p:nvPr/>
          </p:nvCxnSpPr>
          <p:spPr>
            <a:xfrm>
              <a:off x="823723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4"/>
            <p:cNvCxnSpPr/>
            <p:nvPr/>
          </p:nvCxnSpPr>
          <p:spPr>
            <a:xfrm>
              <a:off x="8389969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8" name="Google Shape;178;p4"/>
            <p:cNvCxnSpPr/>
            <p:nvPr/>
          </p:nvCxnSpPr>
          <p:spPr>
            <a:xfrm>
              <a:off x="854269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9" name="Google Shape;179;p4"/>
            <p:cNvCxnSpPr/>
            <p:nvPr/>
          </p:nvCxnSpPr>
          <p:spPr>
            <a:xfrm>
              <a:off x="8695428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" name="Google Shape;180;p4"/>
            <p:cNvCxnSpPr/>
            <p:nvPr/>
          </p:nvCxnSpPr>
          <p:spPr>
            <a:xfrm>
              <a:off x="8848157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" name="Google Shape;181;p4"/>
            <p:cNvCxnSpPr/>
            <p:nvPr/>
          </p:nvCxnSpPr>
          <p:spPr>
            <a:xfrm>
              <a:off x="9000883" y="6214"/>
              <a:ext cx="0" cy="4908686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2" name="Google Shape;182;p4"/>
            <p:cNvCxnSpPr/>
            <p:nvPr/>
          </p:nvCxnSpPr>
          <p:spPr>
            <a:xfrm rot="10800000">
              <a:off x="-1" y="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3" name="Google Shape;183;p4"/>
            <p:cNvCxnSpPr/>
            <p:nvPr/>
          </p:nvCxnSpPr>
          <p:spPr>
            <a:xfrm rot="10800000">
              <a:off x="-1" y="15283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4" name="Google Shape;184;p4"/>
            <p:cNvCxnSpPr/>
            <p:nvPr/>
          </p:nvCxnSpPr>
          <p:spPr>
            <a:xfrm rot="10800000">
              <a:off x="-1" y="30567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5" name="Google Shape;185;p4"/>
            <p:cNvCxnSpPr/>
            <p:nvPr/>
          </p:nvCxnSpPr>
          <p:spPr>
            <a:xfrm rot="10800000">
              <a:off x="-1" y="45851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6" name="Google Shape;186;p4"/>
            <p:cNvCxnSpPr/>
            <p:nvPr/>
          </p:nvCxnSpPr>
          <p:spPr>
            <a:xfrm rot="10800000">
              <a:off x="-1" y="611352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" name="Google Shape;187;p4"/>
            <p:cNvCxnSpPr/>
            <p:nvPr/>
          </p:nvCxnSpPr>
          <p:spPr>
            <a:xfrm rot="10800000">
              <a:off x="-1" y="76419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8" name="Google Shape;188;p4"/>
            <p:cNvCxnSpPr/>
            <p:nvPr/>
          </p:nvCxnSpPr>
          <p:spPr>
            <a:xfrm rot="10800000">
              <a:off x="-1" y="91702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9" name="Google Shape;189;p4"/>
            <p:cNvCxnSpPr/>
            <p:nvPr/>
          </p:nvCxnSpPr>
          <p:spPr>
            <a:xfrm rot="10800000">
              <a:off x="-1" y="106986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0" name="Google Shape;190;p4"/>
            <p:cNvCxnSpPr/>
            <p:nvPr/>
          </p:nvCxnSpPr>
          <p:spPr>
            <a:xfrm rot="10800000">
              <a:off x="-1" y="122270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1" name="Google Shape;191;p4"/>
            <p:cNvCxnSpPr/>
            <p:nvPr/>
          </p:nvCxnSpPr>
          <p:spPr>
            <a:xfrm rot="10800000">
              <a:off x="-1" y="1375542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2" name="Google Shape;192;p4"/>
            <p:cNvCxnSpPr/>
            <p:nvPr/>
          </p:nvCxnSpPr>
          <p:spPr>
            <a:xfrm rot="10800000">
              <a:off x="-1" y="152838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3" name="Google Shape;193;p4"/>
            <p:cNvCxnSpPr/>
            <p:nvPr/>
          </p:nvCxnSpPr>
          <p:spPr>
            <a:xfrm rot="10800000">
              <a:off x="-1" y="168121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" name="Google Shape;194;p4"/>
            <p:cNvCxnSpPr/>
            <p:nvPr/>
          </p:nvCxnSpPr>
          <p:spPr>
            <a:xfrm rot="10800000">
              <a:off x="-1" y="183405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5" name="Google Shape;195;p4"/>
            <p:cNvCxnSpPr/>
            <p:nvPr/>
          </p:nvCxnSpPr>
          <p:spPr>
            <a:xfrm rot="10800000">
              <a:off x="-1" y="198689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6" name="Google Shape;196;p4"/>
            <p:cNvCxnSpPr/>
            <p:nvPr/>
          </p:nvCxnSpPr>
          <p:spPr>
            <a:xfrm flipH="1">
              <a:off x="-1" y="213973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7" name="Google Shape;197;p4"/>
            <p:cNvCxnSpPr/>
            <p:nvPr/>
          </p:nvCxnSpPr>
          <p:spPr>
            <a:xfrm flipH="1">
              <a:off x="-1" y="229257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8" name="Google Shape;198;p4"/>
            <p:cNvCxnSpPr/>
            <p:nvPr/>
          </p:nvCxnSpPr>
          <p:spPr>
            <a:xfrm flipH="1">
              <a:off x="-1" y="244540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9" name="Google Shape;199;p4"/>
            <p:cNvCxnSpPr/>
            <p:nvPr/>
          </p:nvCxnSpPr>
          <p:spPr>
            <a:xfrm flipH="1">
              <a:off x="-1" y="259824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" name="Google Shape;200;p4"/>
            <p:cNvCxnSpPr/>
            <p:nvPr/>
          </p:nvCxnSpPr>
          <p:spPr>
            <a:xfrm flipH="1">
              <a:off x="-1" y="2751084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1" name="Google Shape;201;p4"/>
            <p:cNvCxnSpPr/>
            <p:nvPr/>
          </p:nvCxnSpPr>
          <p:spPr>
            <a:xfrm flipH="1">
              <a:off x="-1" y="290392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2" name="Google Shape;202;p4"/>
            <p:cNvCxnSpPr/>
            <p:nvPr/>
          </p:nvCxnSpPr>
          <p:spPr>
            <a:xfrm flipH="1">
              <a:off x="-1" y="305676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3" name="Google Shape;203;p4"/>
            <p:cNvCxnSpPr/>
            <p:nvPr/>
          </p:nvCxnSpPr>
          <p:spPr>
            <a:xfrm flipH="1">
              <a:off x="-1" y="320959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4" name="Google Shape;204;p4"/>
            <p:cNvCxnSpPr/>
            <p:nvPr/>
          </p:nvCxnSpPr>
          <p:spPr>
            <a:xfrm flipH="1">
              <a:off x="-1" y="336243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" name="Google Shape;205;p4"/>
            <p:cNvCxnSpPr/>
            <p:nvPr/>
          </p:nvCxnSpPr>
          <p:spPr>
            <a:xfrm flipH="1">
              <a:off x="-1" y="3515274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6" name="Google Shape;206;p4"/>
            <p:cNvCxnSpPr/>
            <p:nvPr/>
          </p:nvCxnSpPr>
          <p:spPr>
            <a:xfrm flipH="1">
              <a:off x="-1" y="3668112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4"/>
            <p:cNvCxnSpPr/>
            <p:nvPr/>
          </p:nvCxnSpPr>
          <p:spPr>
            <a:xfrm flipH="1">
              <a:off x="-1" y="3820950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4"/>
            <p:cNvCxnSpPr/>
            <p:nvPr/>
          </p:nvCxnSpPr>
          <p:spPr>
            <a:xfrm flipH="1">
              <a:off x="-1" y="3973788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4"/>
            <p:cNvCxnSpPr/>
            <p:nvPr/>
          </p:nvCxnSpPr>
          <p:spPr>
            <a:xfrm flipH="1">
              <a:off x="-1" y="4126626"/>
              <a:ext cx="9137515" cy="2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4"/>
            <p:cNvCxnSpPr/>
            <p:nvPr/>
          </p:nvCxnSpPr>
          <p:spPr>
            <a:xfrm rot="10800000">
              <a:off x="-1" y="427946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4"/>
            <p:cNvCxnSpPr/>
            <p:nvPr/>
          </p:nvCxnSpPr>
          <p:spPr>
            <a:xfrm rot="10800000">
              <a:off x="-1" y="4438170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4"/>
            <p:cNvCxnSpPr/>
            <p:nvPr/>
          </p:nvCxnSpPr>
          <p:spPr>
            <a:xfrm rot="10800000">
              <a:off x="-1" y="4591008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4"/>
            <p:cNvCxnSpPr/>
            <p:nvPr/>
          </p:nvCxnSpPr>
          <p:spPr>
            <a:xfrm rot="10800000">
              <a:off x="-1" y="4743846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4"/>
            <p:cNvCxnSpPr/>
            <p:nvPr/>
          </p:nvCxnSpPr>
          <p:spPr>
            <a:xfrm rot="10800000">
              <a:off x="-1" y="4896684"/>
              <a:ext cx="9137515" cy="0"/>
            </a:xfrm>
            <a:prstGeom prst="straightConnector1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15" name="Google Shape;215;p4"/>
          <p:cNvGrpSpPr/>
          <p:nvPr/>
        </p:nvGrpSpPr>
        <p:grpSpPr>
          <a:xfrm>
            <a:off x="266968" y="1007106"/>
            <a:ext cx="1065707" cy="1126383"/>
            <a:chOff x="-3330575" y="3005138"/>
            <a:chExt cx="1533526" cy="1620837"/>
          </a:xfrm>
        </p:grpSpPr>
        <p:sp>
          <p:nvSpPr>
            <p:cNvPr id="216" name="Google Shape;216;p4"/>
            <p:cNvSpPr/>
            <p:nvPr/>
          </p:nvSpPr>
          <p:spPr>
            <a:xfrm>
              <a:off x="-3330575" y="3005138"/>
              <a:ext cx="1233488" cy="1620837"/>
            </a:xfrm>
            <a:custGeom>
              <a:rect b="b" l="l" r="r" t="t"/>
              <a:pathLst>
                <a:path extrusionOk="0" h="1021" w="777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9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2611437" y="3005138"/>
              <a:ext cx="814388" cy="1136650"/>
            </a:xfrm>
            <a:custGeom>
              <a:rect b="b" l="l" r="r" t="t"/>
              <a:pathLst>
                <a:path extrusionOk="0" h="716" w="513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9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4"/>
          <p:cNvGrpSpPr/>
          <p:nvPr/>
        </p:nvGrpSpPr>
        <p:grpSpPr>
          <a:xfrm>
            <a:off x="6641654" y="2481425"/>
            <a:ext cx="996725" cy="1078995"/>
            <a:chOff x="2301081" y="6662108"/>
            <a:chExt cx="1500188" cy="1624013"/>
          </a:xfrm>
        </p:grpSpPr>
        <p:sp>
          <p:nvSpPr>
            <p:cNvPr id="219" name="Google Shape;219;p4"/>
            <p:cNvSpPr/>
            <p:nvPr/>
          </p:nvSpPr>
          <p:spPr>
            <a:xfrm>
              <a:off x="2551906" y="6662108"/>
              <a:ext cx="1249363" cy="393700"/>
            </a:xfrm>
            <a:custGeom>
              <a:rect b="b" l="l" r="r" t="t"/>
              <a:pathLst>
                <a:path extrusionOk="0" h="248" w="787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9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2683669" y="7162170"/>
              <a:ext cx="809625" cy="1123950"/>
            </a:xfrm>
            <a:custGeom>
              <a:rect b="b" l="l" r="r" t="t"/>
              <a:pathLst>
                <a:path extrusionOk="0" h="708" w="510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9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2301081" y="7162170"/>
              <a:ext cx="803275" cy="1123950"/>
            </a:xfrm>
            <a:custGeom>
              <a:rect b="b" l="l" r="r" t="t"/>
              <a:pathLst>
                <a:path extrusionOk="0" h="708" w="506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txBody>
            <a:bodyPr anchorCtr="0" anchor="t" bIns="45650" lIns="91325" spcFirstLastPara="1" rIns="91325" wrap="square" tIns="456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9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4"/>
          <p:cNvSpPr txBox="1"/>
          <p:nvPr>
            <p:ph type="title"/>
          </p:nvPr>
        </p:nvSpPr>
        <p:spPr>
          <a:xfrm>
            <a:off x="1332675" y="1007106"/>
            <a:ext cx="5403405" cy="2081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67"/>
              <a:buFont typeface="Calibri"/>
              <a:buNone/>
              <a:defRPr sz="42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"/>
          <p:cNvSpPr/>
          <p:nvPr/>
        </p:nvSpPr>
        <p:spPr>
          <a:xfrm>
            <a:off x="1" y="3530451"/>
            <a:ext cx="3210233" cy="767632"/>
          </a:xfrm>
          <a:custGeom>
            <a:rect b="b" l="l" r="r" t="t"/>
            <a:pathLst>
              <a:path extrusionOk="0" h="575724" w="240298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4" name="Google Shape;224;p4"/>
          <p:cNvGrpSpPr/>
          <p:nvPr/>
        </p:nvGrpSpPr>
        <p:grpSpPr>
          <a:xfrm>
            <a:off x="399132" y="3731182"/>
            <a:ext cx="2240485" cy="336381"/>
            <a:chOff x="119" y="2341"/>
            <a:chExt cx="1805" cy="271"/>
          </a:xfrm>
        </p:grpSpPr>
        <p:sp>
          <p:nvSpPr>
            <p:cNvPr id="225" name="Google Shape;225;p4"/>
            <p:cNvSpPr/>
            <p:nvPr/>
          </p:nvSpPr>
          <p:spPr>
            <a:xfrm>
              <a:off x="119" y="2341"/>
              <a:ext cx="270" cy="271"/>
            </a:xfrm>
            <a:custGeom>
              <a:rect b="b" l="l" r="r" t="t"/>
              <a:pathLst>
                <a:path extrusionOk="0" h="115" w="114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457" y="2426"/>
              <a:ext cx="1467" cy="125"/>
            </a:xfrm>
            <a:custGeom>
              <a:rect b="b" l="l" r="r" t="t"/>
              <a:pathLst>
                <a:path extrusionOk="0" h="53" w="621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" name="Google Shape;227;p4"/>
          <p:cNvSpPr txBox="1"/>
          <p:nvPr>
            <p:ph idx="1" type="body"/>
          </p:nvPr>
        </p:nvSpPr>
        <p:spPr>
          <a:xfrm>
            <a:off x="399133" y="4646313"/>
            <a:ext cx="4858623" cy="463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4"/>
          <p:cNvSpPr txBox="1"/>
          <p:nvPr>
            <p:ph idx="2" type="body"/>
          </p:nvPr>
        </p:nvSpPr>
        <p:spPr>
          <a:xfrm>
            <a:off x="399133" y="5252919"/>
            <a:ext cx="4858623" cy="463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9" name="Google Shape;229;p4"/>
          <p:cNvSpPr/>
          <p:nvPr/>
        </p:nvSpPr>
        <p:spPr>
          <a:xfrm>
            <a:off x="5756786" y="3518"/>
            <a:ext cx="6435213" cy="6553269"/>
          </a:xfrm>
          <a:custGeom>
            <a:rect b="b" l="l" r="r" t="t"/>
            <a:pathLst>
              <a:path extrusionOk="0" h="5140862" w="5048250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4"/>
          <p:cNvSpPr/>
          <p:nvPr>
            <p:ph idx="3" type="pic"/>
          </p:nvPr>
        </p:nvSpPr>
        <p:spPr>
          <a:xfrm>
            <a:off x="5839351" y="-1"/>
            <a:ext cx="6352651" cy="65567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648000" wrap="square" tIns="0">
            <a:noAutofit/>
          </a:bodyPr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1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" name="Google Shape;231;p4"/>
          <p:cNvSpPr txBox="1"/>
          <p:nvPr/>
        </p:nvSpPr>
        <p:spPr>
          <a:xfrm>
            <a:off x="3974166" y="6581380"/>
            <a:ext cx="4273668" cy="276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Restricted Circulation | L&amp;T Technology Services | www.LTTS.com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ith Image Background">
  <p:cSld name="Agenda with Image Background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"/>
          <p:cNvSpPr/>
          <p:nvPr>
            <p:ph idx="2" type="pic"/>
          </p:nvPr>
        </p:nvSpPr>
        <p:spPr>
          <a:xfrm>
            <a:off x="0" y="836713"/>
            <a:ext cx="12192000" cy="574466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67"/>
              <a:buFont typeface="Arial"/>
              <a:buNone/>
              <a:defRPr b="0" i="1" sz="18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" name="Google Shape;234;p5"/>
          <p:cNvSpPr txBox="1"/>
          <p:nvPr>
            <p:ph type="title"/>
          </p:nvPr>
        </p:nvSpPr>
        <p:spPr>
          <a:xfrm>
            <a:off x="406400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5" name="Google Shape;235;p5"/>
          <p:cNvGrpSpPr/>
          <p:nvPr/>
        </p:nvGrpSpPr>
        <p:grpSpPr>
          <a:xfrm>
            <a:off x="333331" y="633676"/>
            <a:ext cx="11525339" cy="144093"/>
            <a:chOff x="249998" y="488319"/>
            <a:chExt cx="8644004" cy="108070"/>
          </a:xfrm>
        </p:grpSpPr>
        <p:sp>
          <p:nvSpPr>
            <p:cNvPr id="236" name="Google Shape;236;p5"/>
            <p:cNvSpPr/>
            <p:nvPr/>
          </p:nvSpPr>
          <p:spPr>
            <a:xfrm>
              <a:off x="249998" y="488320"/>
              <a:ext cx="8585221" cy="108069"/>
            </a:xfrm>
            <a:custGeom>
              <a:rect b="b" l="l" r="r" t="t"/>
              <a:pathLst>
                <a:path extrusionOk="0" h="108069" w="8585221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308781" y="488319"/>
              <a:ext cx="8585221" cy="108069"/>
            </a:xfrm>
            <a:custGeom>
              <a:rect b="b" l="l" r="r" t="t"/>
              <a:pathLst>
                <a:path extrusionOk="0" h="108069" w="8585221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5"/>
          <p:cNvSpPr/>
          <p:nvPr>
            <p:ph idx="1" type="body"/>
          </p:nvPr>
        </p:nvSpPr>
        <p:spPr>
          <a:xfrm>
            <a:off x="911424" y="1220755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9" name="Google Shape;239;p5"/>
          <p:cNvSpPr/>
          <p:nvPr>
            <p:ph idx="3" type="body"/>
          </p:nvPr>
        </p:nvSpPr>
        <p:spPr>
          <a:xfrm>
            <a:off x="911424" y="1879113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p5"/>
          <p:cNvSpPr/>
          <p:nvPr>
            <p:ph idx="4" type="body"/>
          </p:nvPr>
        </p:nvSpPr>
        <p:spPr>
          <a:xfrm>
            <a:off x="911424" y="2537472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5"/>
          <p:cNvSpPr/>
          <p:nvPr>
            <p:ph idx="5" type="body"/>
          </p:nvPr>
        </p:nvSpPr>
        <p:spPr>
          <a:xfrm>
            <a:off x="911424" y="3195831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5"/>
          <p:cNvSpPr/>
          <p:nvPr>
            <p:ph idx="6" type="body"/>
          </p:nvPr>
        </p:nvSpPr>
        <p:spPr>
          <a:xfrm>
            <a:off x="911424" y="3854189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5"/>
          <p:cNvSpPr/>
          <p:nvPr>
            <p:ph idx="7" type="body"/>
          </p:nvPr>
        </p:nvSpPr>
        <p:spPr>
          <a:xfrm>
            <a:off x="911424" y="4512548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5"/>
          <p:cNvSpPr/>
          <p:nvPr>
            <p:ph idx="8" type="body"/>
          </p:nvPr>
        </p:nvSpPr>
        <p:spPr>
          <a:xfrm>
            <a:off x="911424" y="5170907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5"/>
          <p:cNvSpPr/>
          <p:nvPr>
            <p:ph idx="9" type="body"/>
          </p:nvPr>
        </p:nvSpPr>
        <p:spPr>
          <a:xfrm>
            <a:off x="911424" y="5829267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p5"/>
          <p:cNvSpPr/>
          <p:nvPr>
            <p:ph idx="13" type="body"/>
          </p:nvPr>
        </p:nvSpPr>
        <p:spPr>
          <a:xfrm>
            <a:off x="372915" y="1220755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5"/>
          <p:cNvSpPr/>
          <p:nvPr>
            <p:ph idx="14" type="body"/>
          </p:nvPr>
        </p:nvSpPr>
        <p:spPr>
          <a:xfrm>
            <a:off x="372915" y="1879113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8" name="Google Shape;248;p5"/>
          <p:cNvSpPr/>
          <p:nvPr>
            <p:ph idx="15" type="body"/>
          </p:nvPr>
        </p:nvSpPr>
        <p:spPr>
          <a:xfrm>
            <a:off x="372915" y="2537472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9" name="Google Shape;249;p5"/>
          <p:cNvSpPr/>
          <p:nvPr>
            <p:ph idx="16" type="body"/>
          </p:nvPr>
        </p:nvSpPr>
        <p:spPr>
          <a:xfrm>
            <a:off x="372915" y="3195831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0" name="Google Shape;250;p5"/>
          <p:cNvSpPr/>
          <p:nvPr>
            <p:ph idx="17" type="body"/>
          </p:nvPr>
        </p:nvSpPr>
        <p:spPr>
          <a:xfrm>
            <a:off x="372915" y="3854189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5"/>
          <p:cNvSpPr/>
          <p:nvPr>
            <p:ph idx="18" type="body"/>
          </p:nvPr>
        </p:nvSpPr>
        <p:spPr>
          <a:xfrm>
            <a:off x="372915" y="4512548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5"/>
          <p:cNvSpPr/>
          <p:nvPr>
            <p:ph idx="19" type="body"/>
          </p:nvPr>
        </p:nvSpPr>
        <p:spPr>
          <a:xfrm>
            <a:off x="372915" y="5170907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3" name="Google Shape;253;p5"/>
          <p:cNvSpPr/>
          <p:nvPr>
            <p:ph idx="20" type="body"/>
          </p:nvPr>
        </p:nvSpPr>
        <p:spPr>
          <a:xfrm>
            <a:off x="372915" y="5829267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  <a:defRPr b="0" i="0" sz="2133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57" name="Google Shape;25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3" name="Google Shape;26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9" name="Google Shape;26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5" name="Google Shape;275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6" name="Google Shape;27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82" name="Google Shape;282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3" name="Google Shape;283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84" name="Google Shape;284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5" name="Google Shape;28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hyperlink" Target="https://loubegacalledhewantshisfedoraback.files.wordpress.com/2011/10/350z_undercarriage_0011.jpg?w=300&amp;h=14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hyperlink" Target="https://www.newkidscar.com/wp-content/uploads/2019/04/transmission.jp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Relationship Id="rId4" Type="http://schemas.openxmlformats.org/officeDocument/2006/relationships/hyperlink" Target="https://upload.wikimedia.org/wikipedia/commons/a/ac/Gearbox_4gears.gif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Relationship Id="rId4" Type="http://schemas.openxmlformats.org/officeDocument/2006/relationships/image" Target="../media/image12.gif"/><Relationship Id="rId5" Type="http://schemas.openxmlformats.org/officeDocument/2006/relationships/image" Target="../media/image13.png"/><Relationship Id="rId6" Type="http://schemas.openxmlformats.org/officeDocument/2006/relationships/hyperlink" Target="https://www.youtube.com/watch?v=u_y1S8C0Hmc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Relationship Id="rId4" Type="http://schemas.openxmlformats.org/officeDocument/2006/relationships/image" Target="../media/image14.gif"/><Relationship Id="rId5" Type="http://schemas.openxmlformats.org/officeDocument/2006/relationships/hyperlink" Target="https://www.youtube.com/watch?v=PEq5_b4LWN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Relationship Id="rId4" Type="http://schemas.openxmlformats.org/officeDocument/2006/relationships/image" Target="../media/image2.gif"/><Relationship Id="rId5" Type="http://schemas.openxmlformats.org/officeDocument/2006/relationships/image" Target="../media/image8.gif"/><Relationship Id="rId6" Type="http://schemas.openxmlformats.org/officeDocument/2006/relationships/image" Target="../media/image1.gif"/><Relationship Id="rId7" Type="http://schemas.openxmlformats.org/officeDocument/2006/relationships/hyperlink" Target="https://www.drivparts.com/parts-matter/learning-center/driver-education-and-vehicle-safety/drivetrain-guide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7"/>
          <p:cNvSpPr/>
          <p:nvPr>
            <p:ph idx="1" type="body"/>
          </p:nvPr>
        </p:nvSpPr>
        <p:spPr>
          <a:xfrm>
            <a:off x="1905691" y="2178051"/>
            <a:ext cx="8414933" cy="1576916"/>
          </a:xfrm>
          <a:prstGeom prst="parallelogram">
            <a:avLst>
              <a:gd fmla="val 58503" name="adj"/>
            </a:avLst>
          </a:prstGeom>
          <a:noFill/>
          <a:ln>
            <a:noFill/>
          </a:ln>
        </p:spPr>
        <p:txBody>
          <a:bodyPr anchorCtr="0" anchor="ctr" bIns="45700" lIns="36000" spcFirstLastPara="1" rIns="36000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/>
              <a:t>POWERTRAIN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3" name="Google Shape;413;p26"/>
          <p:cNvGraphicFramePr/>
          <p:nvPr/>
        </p:nvGraphicFramePr>
        <p:xfrm>
          <a:off x="273170" y="920151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{A5BC093B-A2BF-4C10-B0CE-0BBC3A2F5B6C}</a:tableStyleId>
              </a:tblPr>
              <a:tblGrid>
                <a:gridCol w="3429000"/>
                <a:gridCol w="3077400"/>
                <a:gridCol w="1897675"/>
                <a:gridCol w="1524000"/>
                <a:gridCol w="1688600"/>
              </a:tblGrid>
              <a:tr h="397100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Type 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Definition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Advantage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Disadvantage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Vehicles used in</a:t>
                      </a:r>
                      <a:endParaRPr/>
                    </a:p>
                  </a:txBody>
                  <a:tcPr marT="0" marB="0" marR="91450" marL="91450"/>
                </a:tc>
              </a:tr>
              <a:tr h="1406775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DC series motor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It was the most widely used motor for traction application in the early 1900s. 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It contains brushes and commutators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DC motor delivers a good high accelerating during overload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Bulky structure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High maintenance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171450" lvl="0" marL="17145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Indian railways</a:t>
                      </a:r>
                      <a:endParaRPr/>
                    </a:p>
                    <a:p>
                      <a:pPr indent="-171450" lvl="0" marL="17145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en-US" sz="1500" u="none" cap="none" strike="noStrike"/>
                        <a:t>Tesla</a:t>
                      </a:r>
                      <a:endParaRPr/>
                    </a:p>
                  </a:txBody>
                  <a:tcPr marT="0" marB="0" marR="91450" marL="91450"/>
                </a:tc>
              </a:tr>
              <a:tr h="1895800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Brushless DC motors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It is called brushless because it does 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not have the commutator and brush 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arrangement.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The commutation is done 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electronically in this motor because of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this BLDC motors are maintenance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free. </a:t>
                      </a:r>
                      <a:endParaRPr sz="2400" u="none" cap="none" strike="noStrike"/>
                    </a:p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 u="none" cap="none" strike="noStrike"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Increased efficiency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Reduced noise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No sparking effect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Short constant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power range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Electric vehicles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Volta automotive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Speego vehicles</a:t>
                      </a:r>
                      <a:endParaRPr/>
                    </a:p>
                  </a:txBody>
                  <a:tcPr marT="0" marB="0" marR="91450" marL="91450"/>
                </a:tc>
              </a:tr>
              <a:tr h="1895800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Permanent magnet synchronous motor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This motor is also similar to BLDC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motor which has permanent magnets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on the rotor. The difference is that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PMSM has sinusoidal back EMF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whereas BLDC has trapezoidal back</a:t>
                      </a:r>
                      <a:endParaRPr sz="24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EMF. </a:t>
                      </a:r>
                      <a:endParaRPr sz="2400" u="none" cap="none" strike="noStrike"/>
                    </a:p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 u="none" cap="none" strike="noStrike"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Efficient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High torque even at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lang="en-US" sz="1500" u="none" cap="none" strike="noStrike"/>
                        <a:t>low speed</a:t>
                      </a:r>
                      <a:endParaRPr sz="2400" u="none" cap="none" strike="noStrike"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Cost is too high</a:t>
                      </a:r>
                      <a:endParaRPr/>
                    </a:p>
                  </a:txBody>
                  <a:tcPr marT="0" marB="0" marR="91450" marL="91450"/>
                </a:tc>
                <a:tc>
                  <a:txBody>
                    <a:bodyPr/>
                    <a:lstStyle/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Toyota Prius</a:t>
                      </a:r>
                      <a:endParaRPr sz="1500" u="none" cap="none" strike="noStrike"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Ford focus electric</a:t>
                      </a:r>
                      <a:endParaRPr/>
                    </a:p>
                    <a:p>
                      <a:pPr indent="-342900" lvl="0" marL="34290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BMW I3</a:t>
                      </a:r>
                      <a:endParaRPr/>
                    </a:p>
                  </a:txBody>
                  <a:tcPr marT="0" marB="0" marR="91450" marL="91450"/>
                </a:tc>
              </a:tr>
            </a:tbl>
          </a:graphicData>
        </a:graphic>
      </p:graphicFrame>
      <p:sp>
        <p:nvSpPr>
          <p:cNvPr id="414" name="Google Shape;414;p26"/>
          <p:cNvSpPr txBox="1"/>
          <p:nvPr/>
        </p:nvSpPr>
        <p:spPr>
          <a:xfrm>
            <a:off x="4080295" y="-1117121"/>
            <a:ext cx="365760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121900" spcFirstLastPara="1" rIns="121900" wrap="square" tIns="609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/>
          <p:nvPr>
            <p:ph type="title"/>
          </p:nvPr>
        </p:nvSpPr>
        <p:spPr>
          <a:xfrm>
            <a:off x="406400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Font typeface="Calibri"/>
              <a:buNone/>
            </a:pPr>
            <a:r>
              <a:rPr b="1" lang="en-US" sz="2667">
                <a:latin typeface="Calibri"/>
                <a:ea typeface="Calibri"/>
                <a:cs typeface="Calibri"/>
                <a:sym typeface="Calibri"/>
              </a:rPr>
              <a:t>POWERTRAIN:</a:t>
            </a:r>
            <a:endParaRPr sz="266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18"/>
          <p:cNvSpPr txBox="1"/>
          <p:nvPr>
            <p:ph idx="1" type="body"/>
          </p:nvPr>
        </p:nvSpPr>
        <p:spPr>
          <a:xfrm>
            <a:off x="338328" y="877824"/>
            <a:ext cx="10049256" cy="598017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 powertrain encompasses every component that converts the engine’s power into movement.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This includes: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AutoNum type="arabicPeriod"/>
            </a:pPr>
            <a:r>
              <a:rPr lang="en-US"/>
              <a:t>The engine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AutoNum type="arabicPeriod"/>
            </a:pPr>
            <a:r>
              <a:rPr lang="en-US"/>
              <a:t>Transmission,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AutoNum type="arabicPeriod"/>
            </a:pPr>
            <a:r>
              <a:rPr lang="en-US"/>
              <a:t>The driveshaft,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AutoNum type="arabicPeriod"/>
            </a:pPr>
            <a:r>
              <a:rPr lang="en-US"/>
              <a:t>Differentials,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AutoNum type="arabicPeriod"/>
            </a:pPr>
            <a:r>
              <a:rPr lang="en-US"/>
              <a:t>Axles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Basically anything from the engine through to the rotating wheels.</a:t>
            </a:r>
            <a:endParaRPr/>
          </a:p>
        </p:txBody>
      </p:sp>
      <p:pic>
        <p:nvPicPr>
          <p:cNvPr id="334" name="Google Shape;3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5073" y="1796387"/>
            <a:ext cx="4497554" cy="212884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18"/>
          <p:cNvSpPr txBox="1"/>
          <p:nvPr/>
        </p:nvSpPr>
        <p:spPr>
          <a:xfrm>
            <a:off x="1059366" y="6612673"/>
            <a:ext cx="725390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</a:t>
            </a:r>
            <a:r>
              <a:rPr b="0" i="0" lang="en-US" sz="1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https://loubegacalledhewantshisfedoraback.files.wordpress.com/2011/10/350z_undercarriage_0011.jpg?w=300&amp;h=142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"/>
          <p:cNvSpPr txBox="1"/>
          <p:nvPr>
            <p:ph type="title"/>
          </p:nvPr>
        </p:nvSpPr>
        <p:spPr>
          <a:xfrm>
            <a:off x="406400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/>
              <a:t>TRANSMISSION:</a:t>
            </a:r>
            <a:endParaRPr/>
          </a:p>
        </p:txBody>
      </p:sp>
      <p:sp>
        <p:nvSpPr>
          <p:cNvPr id="341" name="Google Shape;341;p19"/>
          <p:cNvSpPr txBox="1"/>
          <p:nvPr>
            <p:ph idx="1" type="body"/>
          </p:nvPr>
        </p:nvSpPr>
        <p:spPr>
          <a:xfrm>
            <a:off x="406400" y="889000"/>
            <a:ext cx="11379200" cy="5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Its’ what that move engine power to the wheels.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>
                <a:solidFill>
                  <a:srgbClr val="0A0A0A"/>
                </a:solidFill>
                <a:highlight>
                  <a:srgbClr val="FEFEFE"/>
                </a:highlight>
              </a:rPr>
              <a:t>W</a:t>
            </a:r>
            <a:r>
              <a:rPr lang="en-US">
                <a:solidFill>
                  <a:srgbClr val="0A0A0A"/>
                </a:solidFill>
                <a:highlight>
                  <a:srgbClr val="FEFEFE"/>
                </a:highlight>
              </a:rPr>
              <a:t>orking of  </a:t>
            </a:r>
            <a:r>
              <a:rPr lang="en-US">
                <a:solidFill>
                  <a:srgbClr val="0A0A0A"/>
                </a:solidFill>
                <a:highlight>
                  <a:srgbClr val="FEFEFE"/>
                </a:highlight>
              </a:rPr>
              <a:t>transmission is to enable the gear ratio between the drive wheels and engine to adjust as the car slows down and speeds up.</a:t>
            </a:r>
            <a:endParaRPr>
              <a:solidFill>
                <a:srgbClr val="0A0A0A"/>
              </a:solidFill>
              <a:highlight>
                <a:srgbClr val="FEFEFE"/>
              </a:highligh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0A"/>
              </a:buClr>
              <a:buSzPts val="2400"/>
              <a:buFont typeface="Calibri"/>
              <a:buChar char="•"/>
            </a:pPr>
            <a:r>
              <a:rPr lang="en-US">
                <a:solidFill>
                  <a:srgbClr val="0A0A0A"/>
                </a:solidFill>
                <a:highlight>
                  <a:srgbClr val="FEFEFE"/>
                </a:highlight>
              </a:rPr>
              <a:t>When a vehicle is stopped, the transmission disconnects the engine from the drive wheels.</a:t>
            </a:r>
            <a:endParaRPr>
              <a:solidFill>
                <a:srgbClr val="0A0A0A"/>
              </a:solidFill>
              <a:highlight>
                <a:srgbClr val="FEFEFE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A0A"/>
              </a:solidFill>
              <a:highlight>
                <a:srgbClr val="FEFEFE"/>
              </a:highlight>
            </a:endParaRPr>
          </a:p>
        </p:txBody>
      </p:sp>
      <p:pic>
        <p:nvPicPr>
          <p:cNvPr id="342" name="Google Shape;3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650" y="2747975"/>
            <a:ext cx="4719625" cy="310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19"/>
          <p:cNvSpPr txBox="1"/>
          <p:nvPr/>
        </p:nvSpPr>
        <p:spPr>
          <a:xfrm>
            <a:off x="928700" y="6500825"/>
            <a:ext cx="822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image source: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 https://www.newkidscar.com/wp-content/uploads/2019/04/transmission.jpg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0"/>
          <p:cNvSpPr txBox="1"/>
          <p:nvPr>
            <p:ph type="title"/>
          </p:nvPr>
        </p:nvSpPr>
        <p:spPr>
          <a:xfrm>
            <a:off x="406400" y="1"/>
            <a:ext cx="11379300" cy="673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 OF TRANSMISSION</a:t>
            </a:r>
            <a:endParaRPr/>
          </a:p>
        </p:txBody>
      </p:sp>
      <p:sp>
        <p:nvSpPr>
          <p:cNvPr id="349" name="Google Shape;349;p20"/>
          <p:cNvSpPr txBox="1"/>
          <p:nvPr>
            <p:ph idx="1" type="body"/>
          </p:nvPr>
        </p:nvSpPr>
        <p:spPr>
          <a:xfrm>
            <a:off x="406400" y="889000"/>
            <a:ext cx="11379300" cy="5588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1.Manual Transmission (MT)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141823"/>
              </a:buClr>
              <a:buSzPts val="2400"/>
              <a:buFont typeface="Calibri"/>
              <a:buChar char="•"/>
            </a:pPr>
            <a:r>
              <a:rPr lang="en-US">
                <a:solidFill>
                  <a:srgbClr val="141823"/>
                </a:solidFill>
                <a:highlight>
                  <a:srgbClr val="FFFFFF"/>
                </a:highlight>
              </a:rPr>
              <a:t>Manual transmission, the driver selects all gears manually using both a movable gear selector and a driver-operated clutch.</a:t>
            </a:r>
            <a:endParaRPr>
              <a:solidFill>
                <a:srgbClr val="141823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41823"/>
              </a:buClr>
              <a:buSzPts val="2400"/>
              <a:buFont typeface="Calibri"/>
              <a:buChar char="•"/>
            </a:pPr>
            <a:r>
              <a:rPr lang="en-US">
                <a:solidFill>
                  <a:srgbClr val="333333"/>
                </a:solidFill>
                <a:highlight>
                  <a:srgbClr val="FFFFFF"/>
                </a:highlight>
              </a:rPr>
              <a:t>also known as a “standard transmission” or a “stick shift”</a:t>
            </a:r>
            <a:endParaRPr>
              <a:solidFill>
                <a:srgbClr val="141823"/>
              </a:solidFill>
              <a:highlight>
                <a:srgbClr val="FFFFFF"/>
              </a:highlight>
            </a:endParaRPr>
          </a:p>
        </p:txBody>
      </p:sp>
      <p:pic>
        <p:nvPicPr>
          <p:cNvPr id="350" name="Google Shape;3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6075" y="3186125"/>
            <a:ext cx="2551999" cy="2722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0"/>
          <p:cNvSpPr txBox="1"/>
          <p:nvPr/>
        </p:nvSpPr>
        <p:spPr>
          <a:xfrm>
            <a:off x="582275" y="6583025"/>
            <a:ext cx="9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image source: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https://upload.wikimedia.org/wikipedia/commons/a/ac/Gearbox_4gears.gif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1"/>
          <p:cNvSpPr txBox="1"/>
          <p:nvPr>
            <p:ph type="title"/>
          </p:nvPr>
        </p:nvSpPr>
        <p:spPr>
          <a:xfrm>
            <a:off x="406400" y="1"/>
            <a:ext cx="11379300" cy="673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TYPE OF TRANSMISSION</a:t>
            </a:r>
            <a:endParaRPr/>
          </a:p>
        </p:txBody>
      </p:sp>
      <p:sp>
        <p:nvSpPr>
          <p:cNvPr id="357" name="Google Shape;357;p21"/>
          <p:cNvSpPr txBox="1"/>
          <p:nvPr>
            <p:ph idx="1" type="body"/>
          </p:nvPr>
        </p:nvSpPr>
        <p:spPr>
          <a:xfrm>
            <a:off x="406400" y="889000"/>
            <a:ext cx="11379300" cy="5588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2.Automatic Transmission (AT):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141823"/>
              </a:buClr>
              <a:buSzPts val="2400"/>
              <a:buFont typeface="Arial"/>
              <a:buChar char="•"/>
            </a:pPr>
            <a:r>
              <a:rPr lang="en-US" sz="2200">
                <a:solidFill>
                  <a:srgbClr val="14182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uses a torque converter, planetary gearset and clutches or bands for gear shifting.</a:t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41823"/>
                </a:solidFill>
                <a:highlight>
                  <a:srgbClr val="FFFFFF"/>
                </a:highlight>
              </a:rPr>
              <a:t>Automated Manual Transmission :</a:t>
            </a:r>
            <a:endParaRPr>
              <a:solidFill>
                <a:srgbClr val="141823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Clr>
                <a:srgbClr val="141823"/>
              </a:buClr>
              <a:buSzPts val="2200"/>
              <a:buChar char="•"/>
            </a:pPr>
            <a:r>
              <a:rPr lang="en-US" sz="2200">
                <a:solidFill>
                  <a:srgbClr val="141823"/>
                </a:solidFill>
                <a:highlight>
                  <a:srgbClr val="FFFFFF"/>
                </a:highlight>
              </a:rPr>
              <a:t>This transmission allows for either fully automatic forward gear shifts or manual shifts through the gear selector or through buttons or paddles on the steering wheel.</a:t>
            </a:r>
            <a:endParaRPr sz="2200">
              <a:solidFill>
                <a:srgbClr val="14182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418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120" y="2109875"/>
            <a:ext cx="2752300" cy="154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9900" y="2109875"/>
            <a:ext cx="2752300" cy="1581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2425" y="1983125"/>
            <a:ext cx="3049800" cy="203422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1"/>
          <p:cNvSpPr txBox="1"/>
          <p:nvPr/>
        </p:nvSpPr>
        <p:spPr>
          <a:xfrm>
            <a:off x="727850" y="6477100"/>
            <a:ext cx="9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Image source: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https://www.youtube.com/watch?v=u_y1S8C0Hmc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2"/>
          <p:cNvSpPr txBox="1"/>
          <p:nvPr>
            <p:ph type="title"/>
          </p:nvPr>
        </p:nvSpPr>
        <p:spPr>
          <a:xfrm>
            <a:off x="406400" y="1"/>
            <a:ext cx="11379300" cy="673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 OF TRANSMISSION</a:t>
            </a:r>
            <a:endParaRPr/>
          </a:p>
        </p:txBody>
      </p:sp>
      <p:sp>
        <p:nvSpPr>
          <p:cNvPr id="367" name="Google Shape;367;p22"/>
          <p:cNvSpPr txBox="1"/>
          <p:nvPr>
            <p:ph idx="1" type="body"/>
          </p:nvPr>
        </p:nvSpPr>
        <p:spPr>
          <a:xfrm>
            <a:off x="406400" y="889000"/>
            <a:ext cx="11379300" cy="5588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3. </a:t>
            </a:r>
            <a:r>
              <a:rPr lang="en-US">
                <a:solidFill>
                  <a:srgbClr val="141823"/>
                </a:solidFill>
                <a:highlight>
                  <a:srgbClr val="FFFFFF"/>
                </a:highlight>
              </a:rPr>
              <a:t>Continuously Variable Transmission (CVT):</a:t>
            </a:r>
            <a:endParaRPr>
              <a:solidFill>
                <a:srgbClr val="141823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Clr>
                <a:srgbClr val="0A0A0A"/>
              </a:buClr>
              <a:buSzPts val="2200"/>
              <a:buFont typeface="Calibri"/>
              <a:buChar char="•"/>
            </a:pPr>
            <a:r>
              <a:rPr lang="en-US" sz="2200">
                <a:solidFill>
                  <a:srgbClr val="141823"/>
                </a:solidFill>
                <a:highlight>
                  <a:srgbClr val="FFFFFF"/>
                </a:highlight>
              </a:rPr>
              <a:t>It uses belts, pulleys and sensors rather than gears to maintain a steady acceleration.</a:t>
            </a:r>
            <a:endParaRPr sz="2200">
              <a:solidFill>
                <a:srgbClr val="141823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41823"/>
              </a:buClr>
              <a:buSzPts val="2200"/>
              <a:buFont typeface="Calibri"/>
              <a:buChar char="•"/>
            </a:pPr>
            <a:r>
              <a:rPr lang="en-US" sz="2200">
                <a:solidFill>
                  <a:srgbClr val="141823"/>
                </a:solidFill>
                <a:highlight>
                  <a:srgbClr val="FFFFFF"/>
                </a:highlight>
              </a:rPr>
              <a:t>CVT can keep the engine in its optimum power range, thereby increasing efficiency and gas mileage.</a:t>
            </a:r>
            <a:endParaRPr sz="2200">
              <a:solidFill>
                <a:srgbClr val="141823"/>
              </a:solidFill>
              <a:highlight>
                <a:srgbClr val="FFFFFF"/>
              </a:highlight>
            </a:endParaRPr>
          </a:p>
        </p:txBody>
      </p:sp>
      <p:pic>
        <p:nvPicPr>
          <p:cNvPr id="368" name="Google Shape;3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975" y="3089595"/>
            <a:ext cx="3195176" cy="179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4450" y="3013513"/>
            <a:ext cx="2987536" cy="172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22"/>
          <p:cNvSpPr txBox="1"/>
          <p:nvPr/>
        </p:nvSpPr>
        <p:spPr>
          <a:xfrm>
            <a:off x="824900" y="6227175"/>
            <a:ext cx="93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image source: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https://www.youtube.com/watch?v=PEq5_b4LWNY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3"/>
          <p:cNvSpPr txBox="1"/>
          <p:nvPr>
            <p:ph type="title"/>
          </p:nvPr>
        </p:nvSpPr>
        <p:spPr>
          <a:xfrm>
            <a:off x="406400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Font typeface="Calibri"/>
              <a:buNone/>
            </a:pPr>
            <a:r>
              <a:rPr b="1" lang="en-US" sz="2667">
                <a:latin typeface="Calibri"/>
                <a:ea typeface="Calibri"/>
                <a:cs typeface="Calibri"/>
                <a:sym typeface="Calibri"/>
              </a:rPr>
              <a:t>Different Driving Mode:</a:t>
            </a:r>
            <a:endParaRPr sz="2667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6" name="Google Shape;376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517" y="997180"/>
            <a:ext cx="4917598" cy="2392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9075" y="4025591"/>
            <a:ext cx="4872291" cy="2370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80976" y="997181"/>
            <a:ext cx="4727878" cy="2300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80976" y="3734447"/>
            <a:ext cx="5270171" cy="256434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3"/>
          <p:cNvSpPr txBox="1"/>
          <p:nvPr/>
        </p:nvSpPr>
        <p:spPr>
          <a:xfrm>
            <a:off x="859536" y="6528815"/>
            <a:ext cx="11756834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https://www.drivparts.com/parts-matter/learning-center/driver-education-and-vehicle-safety/drivetrain-guide.html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4"/>
          <p:cNvSpPr txBox="1"/>
          <p:nvPr>
            <p:ph type="title"/>
          </p:nvPr>
        </p:nvSpPr>
        <p:spPr>
          <a:xfrm>
            <a:off x="1559503" y="1271740"/>
            <a:ext cx="7107213" cy="8925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lang="en-US" sz="3200"/>
              <a:t>Automotive Systems and Overview </a:t>
            </a:r>
            <a:endParaRPr/>
          </a:p>
        </p:txBody>
      </p:sp>
      <p:sp>
        <p:nvSpPr>
          <p:cNvPr id="386" name="Google Shape;386;p24"/>
          <p:cNvSpPr txBox="1"/>
          <p:nvPr>
            <p:ph idx="1" type="body"/>
          </p:nvPr>
        </p:nvSpPr>
        <p:spPr>
          <a:xfrm>
            <a:off x="1559503" y="2472547"/>
            <a:ext cx="4858623" cy="463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 </a:t>
            </a:r>
            <a:endParaRPr/>
          </a:p>
        </p:txBody>
      </p:sp>
      <p:pic>
        <p:nvPicPr>
          <p:cNvPr id="387" name="Google Shape;387;p2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9351" y="-1"/>
            <a:ext cx="6352651" cy="655678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388" name="Google Shape;38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806" y="4763386"/>
            <a:ext cx="2948764" cy="1512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36713"/>
            <a:ext cx="12192000" cy="574466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394" name="Google Shape;394;p25"/>
          <p:cNvSpPr txBox="1"/>
          <p:nvPr>
            <p:ph type="title"/>
          </p:nvPr>
        </p:nvSpPr>
        <p:spPr>
          <a:xfrm>
            <a:off x="274083" y="1"/>
            <a:ext cx="11379200" cy="673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lang="en-US"/>
              <a:t>Agenda </a:t>
            </a:r>
            <a:endParaRPr/>
          </a:p>
        </p:txBody>
      </p:sp>
      <p:sp>
        <p:nvSpPr>
          <p:cNvPr id="395" name="Google Shape;395;p25"/>
          <p:cNvSpPr/>
          <p:nvPr>
            <p:ph idx="1" type="body"/>
          </p:nvPr>
        </p:nvSpPr>
        <p:spPr>
          <a:xfrm>
            <a:off x="911424" y="1220755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1</a:t>
            </a:r>
            <a:endParaRPr/>
          </a:p>
        </p:txBody>
      </p:sp>
      <p:sp>
        <p:nvSpPr>
          <p:cNvPr id="396" name="Google Shape;396;p25"/>
          <p:cNvSpPr/>
          <p:nvPr>
            <p:ph idx="3" type="body"/>
          </p:nvPr>
        </p:nvSpPr>
        <p:spPr>
          <a:xfrm>
            <a:off x="911424" y="1879113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2</a:t>
            </a:r>
            <a:endParaRPr/>
          </a:p>
        </p:txBody>
      </p:sp>
      <p:sp>
        <p:nvSpPr>
          <p:cNvPr id="397" name="Google Shape;397;p25"/>
          <p:cNvSpPr/>
          <p:nvPr>
            <p:ph idx="4" type="body"/>
          </p:nvPr>
        </p:nvSpPr>
        <p:spPr>
          <a:xfrm>
            <a:off x="911424" y="2537472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3</a:t>
            </a:r>
            <a:endParaRPr/>
          </a:p>
        </p:txBody>
      </p:sp>
      <p:sp>
        <p:nvSpPr>
          <p:cNvPr id="398" name="Google Shape;398;p25"/>
          <p:cNvSpPr/>
          <p:nvPr>
            <p:ph idx="5" type="body"/>
          </p:nvPr>
        </p:nvSpPr>
        <p:spPr>
          <a:xfrm>
            <a:off x="911424" y="3195831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4</a:t>
            </a:r>
            <a:endParaRPr/>
          </a:p>
        </p:txBody>
      </p:sp>
      <p:sp>
        <p:nvSpPr>
          <p:cNvPr id="399" name="Google Shape;399;p25"/>
          <p:cNvSpPr/>
          <p:nvPr>
            <p:ph idx="6" type="body"/>
          </p:nvPr>
        </p:nvSpPr>
        <p:spPr>
          <a:xfrm>
            <a:off x="911424" y="3854189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5</a:t>
            </a:r>
            <a:endParaRPr/>
          </a:p>
        </p:txBody>
      </p:sp>
      <p:sp>
        <p:nvSpPr>
          <p:cNvPr id="400" name="Google Shape;400;p25"/>
          <p:cNvSpPr/>
          <p:nvPr>
            <p:ph idx="7" type="body"/>
          </p:nvPr>
        </p:nvSpPr>
        <p:spPr>
          <a:xfrm>
            <a:off x="911424" y="4512548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Session 6</a:t>
            </a:r>
            <a:endParaRPr/>
          </a:p>
        </p:txBody>
      </p:sp>
      <p:sp>
        <p:nvSpPr>
          <p:cNvPr id="401" name="Google Shape;401;p25"/>
          <p:cNvSpPr/>
          <p:nvPr>
            <p:ph idx="8" type="body"/>
          </p:nvPr>
        </p:nvSpPr>
        <p:spPr>
          <a:xfrm>
            <a:off x="911424" y="5170907"/>
            <a:ext cx="4704523" cy="384043"/>
          </a:xfrm>
          <a:prstGeom prst="parallelogram">
            <a:avLst>
              <a:gd fmla="val 25000" name="adj"/>
            </a:avLst>
          </a:prstGeom>
          <a:solidFill>
            <a:srgbClr val="1F1A17">
              <a:alpha val="69803"/>
            </a:srgbClr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402" name="Google Shape;402;p25"/>
          <p:cNvSpPr/>
          <p:nvPr>
            <p:ph idx="13" type="body"/>
          </p:nvPr>
        </p:nvSpPr>
        <p:spPr>
          <a:xfrm>
            <a:off x="372915" y="1220755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3" name="Google Shape;403;p25"/>
          <p:cNvSpPr/>
          <p:nvPr>
            <p:ph idx="14" type="body"/>
          </p:nvPr>
        </p:nvSpPr>
        <p:spPr>
          <a:xfrm>
            <a:off x="372915" y="1879113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4" name="Google Shape;404;p25"/>
          <p:cNvSpPr/>
          <p:nvPr>
            <p:ph idx="15" type="body"/>
          </p:nvPr>
        </p:nvSpPr>
        <p:spPr>
          <a:xfrm>
            <a:off x="372915" y="2537472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5" name="Google Shape;405;p25"/>
          <p:cNvSpPr/>
          <p:nvPr>
            <p:ph idx="16" type="body"/>
          </p:nvPr>
        </p:nvSpPr>
        <p:spPr>
          <a:xfrm>
            <a:off x="372915" y="3195831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6" name="Google Shape;406;p25"/>
          <p:cNvSpPr/>
          <p:nvPr>
            <p:ph idx="17" type="body"/>
          </p:nvPr>
        </p:nvSpPr>
        <p:spPr>
          <a:xfrm>
            <a:off x="372915" y="3854189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7" name="Google Shape;407;p25"/>
          <p:cNvSpPr/>
          <p:nvPr>
            <p:ph idx="18" type="body"/>
          </p:nvPr>
        </p:nvSpPr>
        <p:spPr>
          <a:xfrm>
            <a:off x="372915" y="4512548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  <p:sp>
        <p:nvSpPr>
          <p:cNvPr id="408" name="Google Shape;408;p25"/>
          <p:cNvSpPr/>
          <p:nvPr>
            <p:ph idx="19" type="body"/>
          </p:nvPr>
        </p:nvSpPr>
        <p:spPr>
          <a:xfrm>
            <a:off x="372915" y="5170907"/>
            <a:ext cx="538509" cy="384043"/>
          </a:xfrm>
          <a:prstGeom prst="parallelogram">
            <a:avLst>
              <a:gd fmla="val 25000" name="adj"/>
            </a:avLst>
          </a:prstGeom>
          <a:solidFill>
            <a:srgbClr val="0077BD"/>
          </a:solidFill>
          <a:ln>
            <a:noFill/>
          </a:ln>
        </p:spPr>
        <p:txBody>
          <a:bodyPr anchorCtr="0" anchor="ctr" bIns="36000" lIns="36000" spcFirstLastPara="1" rIns="36000" wrap="square" tIns="72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33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